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5" r:id="rId3"/>
    <p:sldId id="287" r:id="rId4"/>
    <p:sldId id="267" r:id="rId5"/>
    <p:sldId id="274" r:id="rId6"/>
    <p:sldId id="272" r:id="rId7"/>
    <p:sldId id="273" r:id="rId8"/>
    <p:sldId id="260" r:id="rId9"/>
    <p:sldId id="262" r:id="rId10"/>
    <p:sldId id="278" r:id="rId11"/>
    <p:sldId id="266" r:id="rId12"/>
    <p:sldId id="282" r:id="rId13"/>
    <p:sldId id="275" r:id="rId14"/>
    <p:sldId id="269" r:id="rId15"/>
    <p:sldId id="271" r:id="rId16"/>
    <p:sldId id="276" r:id="rId17"/>
    <p:sldId id="284" r:id="rId18"/>
    <p:sldId id="277" r:id="rId19"/>
    <p:sldId id="281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97E864-1535-D7D4-73B9-AA813D4DE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70362E-3FF8-339E-636B-CD2D5ECAD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B1FC78-546E-0713-670D-D2769CAD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E8B5BEC-DD66-10C4-DC64-D697D192E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515D77-C3D2-5353-8FFE-56C765E79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179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8586C5-9C98-BEF4-2982-7D373B1CD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672B9D-C756-73C4-BD75-E3B1D4A23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000689E-EFAB-8366-1841-F692A05D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6C5AF8-BC46-FEE2-7D93-D3B495B3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AE2E4D-3D38-EFE9-D5E0-8D78710A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32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D98B03-6582-8AFC-593B-6F1FCF6B5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721D23-1C24-8379-92D2-5B08912BE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F8F78B-5D9E-6962-56B6-CC3B66EF4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180F0F-0793-ED0E-7467-A8545442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E65E6-BE9D-4C8C-7DB0-B1EA5F25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565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E95A7E-DD16-4225-144C-C9EED96C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52F48D-53C4-5CB4-7DE6-715EE76F1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34D045F-52FC-5AAD-B1F6-835172C13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03E398B-50C5-91DD-F35B-2D65BE38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F273F3-E06D-F786-6888-9A287153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A30C97-A1D0-D456-3D65-E135FC77F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6549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933ED7-6D34-201F-D8D6-58FDCAE6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87952D-F92D-444A-DD7F-E8304A3EB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8748298-0700-3A6B-D56A-9424914D1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F4E1FDD-EA5B-1562-0CC4-D97D0D7849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583AE99-88CC-7FB5-98BD-E41C8AFCC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7475F86-435A-ED84-31FA-B04EA15C0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21FE989-DCE2-A796-F85D-2C38DCF0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281ADBC-3773-69E4-3E3F-07C2A203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388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FCB8F9-B67B-7BA1-D624-5CEF35782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4FA3B0C-6834-B19A-C261-816D1EB07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7C06026-228C-3F22-7459-9A9863C6B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6461403-82BA-43BD-BE4E-68EE84B6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30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9252A2B-D9BE-51C7-305B-5D90006D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7BEA511-182C-F058-B060-42227D25E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4D1C3B9-9B37-CA38-7349-F36A24BF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494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CE9283-7A39-1011-5A54-4292C6AF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EB9226-357C-6E96-C450-63BA213AE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8AD189-8051-5B2A-F091-7663FFA11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0C59D0C-38E2-301A-1412-8963AE24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9172D19-407F-3EB1-B9E8-D786398F0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F0034D9-B07B-4025-1B05-471F3FF6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799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D9004B-8742-F726-994A-457FCE5B4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2D9008E-1970-4122-0DE4-65CE7E7F1F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35CF82-62ED-EF85-92EA-51BEAA9D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BF3ACAD-38A2-2086-0BC1-615E4012D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FE25CAF-5BDD-42B8-5439-CC494760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7D54DF-9707-FB0F-C645-8FD265E3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844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5A5C24-6522-242A-D7DB-B48C8CA2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293A87B-2FF9-4F58-B977-F79DF1242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7688F7-49CC-8E75-63CA-B5B0FC97B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387D10-2FD7-9266-78B0-A3E49425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7BC6B67-D00F-4F6D-0FEE-88B662EF7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025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C3EC1B4-A659-81AB-258A-E84E6F399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3E6CF9C-0D1E-8B14-F293-84A3E4B89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B45CD7-7592-3D62-8B3F-0CFF0A942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3C18E8-39DA-5E30-1B97-FF1E9EA44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540BBE-229F-BCC7-6A76-9A02C3CF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63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5DC9CA0-3090-1FE7-9A00-67E7C2F4C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DA1785-7CCE-7D11-0A10-4B25E1C58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10C075-DF99-86DA-CE17-1270E2DBA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984C21-7649-4876-A7C2-DC553C87B0F7}" type="datetimeFigureOut">
              <a:rPr lang="sv-SE" smtClean="0"/>
              <a:t>2025-11-16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7DBDD8-783F-AC76-E8EF-95405AE9A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1D2E6F-2209-170E-DF4B-351FC40BB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5F891E-5DBF-4568-B241-E082F7E352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00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7B4090-263D-BD6A-FEF8-7C601B13E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17 parövningar med fokus på ben och bålövningar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1B78B91-75BC-67ED-BFF6-54C2351F9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50" y="3583277"/>
            <a:ext cx="8233520" cy="14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0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63D0E9-27FE-4447-B9F0-C19DBE94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520" y="1239380"/>
            <a:ext cx="4790440" cy="1325563"/>
          </a:xfrm>
        </p:spPr>
        <p:txBody>
          <a:bodyPr/>
          <a:lstStyle/>
          <a:p>
            <a:r>
              <a:rPr lang="sv-SE" b="1" dirty="0"/>
              <a:t>Uppvärmning</a:t>
            </a:r>
            <a:r>
              <a:rPr lang="sv-SE" dirty="0"/>
              <a:t>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4205080-15D7-C5A7-E501-FABFE6F32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361444"/>
            <a:ext cx="1240622" cy="2530475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9786E2D-0856-DBB5-289F-50CE045DC693}"/>
              </a:ext>
            </a:extLst>
          </p:cNvPr>
          <p:cNvSpPr txBox="1"/>
          <p:nvPr/>
        </p:nvSpPr>
        <p:spPr>
          <a:xfrm>
            <a:off x="955591" y="2976246"/>
            <a:ext cx="1041289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sz="2800" dirty="0"/>
              <a:t>Jogga i lugnt tempo fram och tillbaka i salen (2 sträckor)</a:t>
            </a:r>
          </a:p>
          <a:p>
            <a:pPr marL="342900" indent="-342900">
              <a:buAutoNum type="arabicPeriod"/>
            </a:pPr>
            <a:r>
              <a:rPr lang="sv-SE" sz="2800" dirty="0"/>
              <a:t>Hoppa sidled i lugnt tempo fram och tillbaka (2 sträckor) </a:t>
            </a:r>
          </a:p>
          <a:p>
            <a:pPr marL="342900" indent="-342900">
              <a:buAutoNum type="arabicPeriod"/>
            </a:pPr>
            <a:r>
              <a:rPr lang="sv-SE" sz="2800" dirty="0"/>
              <a:t>Hoppa på höger ben i lugnt tempo fram och tillbaka (2 sträckor) </a:t>
            </a:r>
          </a:p>
          <a:p>
            <a:pPr marL="342900" indent="-342900">
              <a:buAutoNum type="arabicPeriod"/>
            </a:pPr>
            <a:r>
              <a:rPr lang="sv-SE" sz="2800" dirty="0"/>
              <a:t>Hoppa på vänster ben i lugnt tempo fram och tillbaka (2 sträckor) </a:t>
            </a:r>
          </a:p>
          <a:p>
            <a:pPr marL="342900" indent="-342900">
              <a:buAutoNum type="arabicPeriod"/>
            </a:pPr>
            <a:r>
              <a:rPr lang="sv-SE" sz="2800" dirty="0"/>
              <a:t>Gå på tå och rotera armarna samtidigt (2 sträckor) </a:t>
            </a:r>
          </a:p>
          <a:p>
            <a:pPr marL="342900" indent="-342900">
              <a:buAutoNum type="arabicPeriod"/>
            </a:pPr>
            <a:r>
              <a:rPr lang="sv-SE" sz="2800" dirty="0"/>
              <a:t>20 jumping jacks + 20 skidåkaren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537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4DB357-45BD-EBB0-942C-34E6F55B7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91676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Nudda kompisens axlar och skydda sig själv</a:t>
            </a:r>
            <a:br>
              <a:rPr lang="sv-SE" dirty="0"/>
            </a:br>
            <a:r>
              <a:rPr lang="sv-SE" dirty="0"/>
              <a:t>(Rör dig runt i salen)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2032CBB-AAAD-AB41-65E1-83025C2A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360" y="1559479"/>
            <a:ext cx="6117631" cy="484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4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E83984-CD52-D8D1-3CBA-BBD48E36E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7995" y="0"/>
            <a:ext cx="8037724" cy="1325563"/>
          </a:xfrm>
        </p:spPr>
        <p:txBody>
          <a:bodyPr/>
          <a:lstStyle/>
          <a:p>
            <a:r>
              <a:rPr lang="sv-SE" dirty="0"/>
              <a:t>Dragkamp stående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D37BA6A-6E04-4270-8707-CF495D68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174" y="1027906"/>
            <a:ext cx="6259439" cy="56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44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2C61C6-D8A1-C68F-3A01-438D5D633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636" y="241832"/>
            <a:ext cx="4879554" cy="1325563"/>
          </a:xfrm>
        </p:spPr>
        <p:txBody>
          <a:bodyPr/>
          <a:lstStyle/>
          <a:p>
            <a:r>
              <a:rPr lang="sv-SE" dirty="0"/>
              <a:t>Sit-ups med klapp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81C0071-B411-A3CC-DA43-51C344624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39" y="1690688"/>
            <a:ext cx="7421351" cy="49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1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A479B-5F33-20AF-EF92-3A6E25CE7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389" y="381000"/>
            <a:ext cx="6041571" cy="1325563"/>
          </a:xfrm>
        </p:spPr>
        <p:txBody>
          <a:bodyPr/>
          <a:lstStyle/>
          <a:p>
            <a:r>
              <a:rPr lang="sv-SE" dirty="0"/>
              <a:t>Rygg mot rygg – jägarvila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99524DB-9BBD-FBAC-B679-C11CDD157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590" y="1611006"/>
            <a:ext cx="4193822" cy="453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3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01AA2C-82ED-5639-8C1C-9D5BBBF0F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14" y="659040"/>
            <a:ext cx="10515600" cy="1325563"/>
          </a:xfrm>
        </p:spPr>
        <p:txBody>
          <a:bodyPr/>
          <a:lstStyle/>
          <a:p>
            <a:r>
              <a:rPr lang="sv-SE" dirty="0"/>
              <a:t>Dra varandra upp till från sittande läge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AA1025F-557E-98FC-B1B1-E218C8454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45" y="1984603"/>
            <a:ext cx="7924814" cy="407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05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85171F2A-2D09-881B-BBA9-0094C962A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685" y="2290959"/>
            <a:ext cx="8868630" cy="3195441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8988467F-7729-A2F8-5EF2-E89216FF8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14" y="659040"/>
            <a:ext cx="10515600" cy="1325563"/>
          </a:xfrm>
        </p:spPr>
        <p:txBody>
          <a:bodyPr/>
          <a:lstStyle/>
          <a:p>
            <a:r>
              <a:rPr lang="sv-SE" dirty="0"/>
              <a:t>Armhävning och klapp med kompis</a:t>
            </a:r>
          </a:p>
        </p:txBody>
      </p:sp>
    </p:spTree>
    <p:extLst>
      <p:ext uri="{BB962C8B-B14F-4D97-AF65-F5344CB8AC3E}">
        <p14:creationId xmlns:p14="http://schemas.microsoft.com/office/powerpoint/2010/main" val="2919232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D8DEFC-25A9-72F5-233D-6A6CDC05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656" y="365125"/>
            <a:ext cx="7130143" cy="1325563"/>
          </a:xfrm>
        </p:spPr>
        <p:txBody>
          <a:bodyPr>
            <a:normAutofit/>
          </a:bodyPr>
          <a:lstStyle/>
          <a:p>
            <a:r>
              <a:rPr lang="sv-SE" sz="4800" dirty="0"/>
              <a:t>Bålstabilitet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B365F19-DDAD-04D7-3143-BE7CF8D07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243" y="1690688"/>
            <a:ext cx="10182870" cy="443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6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8D1438-450F-3BDE-5DE2-CD229FBE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Burpee med hopp och high-five med kompis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FB1A341-64B6-0357-433D-E05A54659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668" y="1690688"/>
            <a:ext cx="5336173" cy="496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0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D24240-8A9D-70FB-98FF-1A26E7088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667" y="365125"/>
            <a:ext cx="4671152" cy="1325563"/>
          </a:xfrm>
        </p:spPr>
        <p:txBody>
          <a:bodyPr>
            <a:normAutofit/>
          </a:bodyPr>
          <a:lstStyle/>
          <a:p>
            <a:r>
              <a:rPr lang="sv-SE" sz="4800" dirty="0"/>
              <a:t>Planka och hopp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744F9C8-9345-77AC-2EC8-4DD9D3B1D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329" y="2030576"/>
            <a:ext cx="5481372" cy="446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18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246DF1-E4E9-0261-D7BE-070F50463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325563"/>
          </a:xfrm>
        </p:spPr>
        <p:txBody>
          <a:bodyPr/>
          <a:lstStyle/>
          <a:p>
            <a:r>
              <a:rPr lang="sv-SE" dirty="0"/>
              <a:t>Tåhävningar (explosiva) – kasta boll till kompis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3235E1A-0070-CE54-6C6F-33B546F32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674" y="1198880"/>
            <a:ext cx="2332846" cy="526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64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DAD917-A791-5041-61FD-33D620271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637" y="420074"/>
            <a:ext cx="8922488" cy="1325563"/>
          </a:xfrm>
        </p:spPr>
        <p:txBody>
          <a:bodyPr/>
          <a:lstStyle/>
          <a:p>
            <a:r>
              <a:rPr lang="sv-SE" dirty="0"/>
              <a:t>Russian twist + kasta boll till kompis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AE4C286-7766-93B5-C871-87A05C1A1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665" y="1924964"/>
            <a:ext cx="5790670" cy="385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AEF4FE-3A62-1F77-D137-3E52215E8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688" y="184371"/>
            <a:ext cx="10515600" cy="1325563"/>
          </a:xfrm>
        </p:spPr>
        <p:txBody>
          <a:bodyPr/>
          <a:lstStyle/>
          <a:p>
            <a:r>
              <a:rPr lang="sv-SE" dirty="0"/>
              <a:t>Dubbla saxhopp med boll och byte till kompis 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E2ED37A-5620-F03B-B138-641A44390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690" y="1577366"/>
            <a:ext cx="3480445" cy="491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41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BD3F90-787C-E536-8003-8ED8A7291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8166"/>
            <a:ext cx="11963400" cy="1325563"/>
          </a:xfrm>
        </p:spPr>
        <p:txBody>
          <a:bodyPr/>
          <a:lstStyle/>
          <a:p>
            <a:r>
              <a:rPr lang="sv-SE" dirty="0"/>
              <a:t>Knäböj med boll framför bröstet – kasta till kompis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4B1254D-15C4-3DF9-D650-13F2C1F64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836" y="1690688"/>
            <a:ext cx="3376534" cy="472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14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8AAA36-8FAD-DBA5-9114-2D634B6B5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5602" y="513981"/>
            <a:ext cx="7912395" cy="1325563"/>
          </a:xfrm>
        </p:spPr>
        <p:txBody>
          <a:bodyPr/>
          <a:lstStyle/>
          <a:p>
            <a:r>
              <a:rPr lang="sv-SE" dirty="0"/>
              <a:t>Plankan med bollrull till kompis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65CC2DD-328C-1F2C-E0FD-D9F5C7902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02" y="2042668"/>
            <a:ext cx="6414240" cy="353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45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D8CC73-44D2-8C84-6146-D93E66EA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Höftlyft + kompis rullar boll under kroppen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FF7B10C-018F-6A88-E77A-242A400E7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954" y="1568768"/>
            <a:ext cx="8749131" cy="457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24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3BFE77-AC4B-3390-9834-B70455185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428" y="267458"/>
            <a:ext cx="7611143" cy="1325563"/>
          </a:xfrm>
        </p:spPr>
        <p:txBody>
          <a:bodyPr/>
          <a:lstStyle/>
          <a:p>
            <a:r>
              <a:rPr lang="sv-SE" dirty="0"/>
              <a:t>Sit-ups med boll över huvudet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57A94EF-4C35-FC75-01F5-B30360059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496" y="1999340"/>
            <a:ext cx="6740880" cy="372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C023CB-BDEC-99E3-AB8F-47CA34A20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436245"/>
            <a:ext cx="11140440" cy="1325563"/>
          </a:xfrm>
        </p:spPr>
        <p:txBody>
          <a:bodyPr>
            <a:normAutofit/>
          </a:bodyPr>
          <a:lstStyle/>
          <a:p>
            <a:r>
              <a:rPr lang="sv-SE" sz="4000" dirty="0"/>
              <a:t>Liggandes på mage (rygglyft) och kasta boll till kompis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659C841-D85C-455B-D118-21D52CF68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1977922"/>
            <a:ext cx="6762827" cy="308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65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188</Words>
  <Application>Microsoft Office PowerPoint</Application>
  <PresentationFormat>Bredbild</PresentationFormat>
  <Paragraphs>25</Paragraphs>
  <Slides>19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Office-tema</vt:lpstr>
      <vt:lpstr>17 parövningar med fokus på ben och bålövningar</vt:lpstr>
      <vt:lpstr>Uppvärmning </vt:lpstr>
      <vt:lpstr>Nudda kompisens axlar och skydda sig själv (Rör dig runt i salen)</vt:lpstr>
      <vt:lpstr>Dragkamp stående</vt:lpstr>
      <vt:lpstr>Sit-ups med klapp</vt:lpstr>
      <vt:lpstr>Rygg mot rygg – jägarvila </vt:lpstr>
      <vt:lpstr>Dra varandra upp till från sittande läge</vt:lpstr>
      <vt:lpstr>Armhävning och klapp med kompis</vt:lpstr>
      <vt:lpstr>Bålstabilitet </vt:lpstr>
      <vt:lpstr>Burpee med hopp och high-five med kompis </vt:lpstr>
      <vt:lpstr>Planka och hopp</vt:lpstr>
      <vt:lpstr>Tåhävningar (explosiva) – kasta boll till kompis</vt:lpstr>
      <vt:lpstr>Russian twist + kasta boll till kompis </vt:lpstr>
      <vt:lpstr>Dubbla saxhopp med boll och byte till kompis  </vt:lpstr>
      <vt:lpstr>Knäböj med boll framför bröstet – kasta till kompis</vt:lpstr>
      <vt:lpstr>Plankan med bollrull till kompis </vt:lpstr>
      <vt:lpstr>Höftlyft + kompis rullar boll under kroppen</vt:lpstr>
      <vt:lpstr>Sit-ups med boll över huvudet</vt:lpstr>
      <vt:lpstr>Liggandes på mage (rygglyft) och kasta boll till kompis </vt:lpstr>
    </vt:vector>
  </TitlesOfParts>
  <Company>Stockholm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Larsson</dc:creator>
  <cp:lastModifiedBy>Henrik Larsson</cp:lastModifiedBy>
  <cp:revision>3</cp:revision>
  <dcterms:created xsi:type="dcterms:W3CDTF">2025-11-16T07:43:22Z</dcterms:created>
  <dcterms:modified xsi:type="dcterms:W3CDTF">2025-11-16T10:36:20Z</dcterms:modified>
</cp:coreProperties>
</file>