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168412-D6F0-170E-FD87-BDDC2F40D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8FD0E89-FE1C-5FFF-CC25-1DB51E6E0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2BCBF04-261A-7B66-1B10-E5D8990C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BBD739-FD9D-50A1-F34A-721C8B170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EC88BE-1CB3-4C8E-4417-C1A495B8A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108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19FFC5-9630-FCE8-A803-B1B65FAE6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553077-4703-8D83-6494-B74942947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3280D5D-8A89-DB67-2521-1594769D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EA018B-4797-C818-4306-1FDD2BD10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50B191E-B90A-C2A7-8FD9-4D9BACB68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752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357CE8-AD43-F5BC-CF8A-1BCBC62B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AD06406-E219-5A28-C88D-F252F6BE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58E820-1448-2E40-04D5-5310AB8C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862B438-77E6-0D49-003C-BBBA713BE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F91E60-6CEF-C174-7F0E-4907C697C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849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E20388-645F-4E01-BB5B-6D027B48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CF913A-714E-728D-05ED-90E273ACA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9BB6BFB-0E72-3F43-0D4F-766190E8D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D0B87AE-B429-0A70-F210-BC39BC520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DB45E91-620B-00CB-7093-E56B43811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D18A7F-CBFC-F766-3000-0EFC3BD3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672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816B38-1647-D40E-3ACC-386EF789A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7F7741D-5619-8240-DE1B-0E38DEA6A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441D960-FA8F-289B-92B3-11DD786A9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81B9188-87EB-B05A-A182-F24EDA5B09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5631809-C40F-D896-B566-707845BA9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3F2A165-AA68-B822-8977-94230511B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3736ABD-7D81-3504-D85D-F33B145F2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19D89AD-E9B1-89AD-DBF3-E186B6A9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761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D352CB-C17F-A27D-A24E-EB8228E4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2CBAB19-C290-157F-E2D7-0B598714A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BC48D0E-DE4E-74D0-E34D-096E2502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337ABC2-6769-B8C5-E819-89C96598F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608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7452F30-FE67-A642-4963-72738F7B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621E14F-993B-0D65-38CA-890D870B3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B02DAA0-8BD5-5066-8AE1-D41CAD43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4412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BBDE45-B6EC-D988-2123-66796636B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1375FD-9ACD-806F-09F4-AC98AC327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CD53B1-B434-E83A-666D-E5F8BC153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4F6F31E-9B10-BF62-F063-42C46C7C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0090783-56FF-920A-93D0-E307F2209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5EC427C-C9BA-5F00-94D0-20E403D4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6906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0D87FC-697B-4874-BCF6-61F5546F9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02D113E-F366-AC07-A19F-3FD06EDE88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87E0CB-C6B9-6D83-1EDF-4C700B800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E487347-9D94-762A-C665-9B90438F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D90E491-D9A4-B41C-55B2-710C78F3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58737A-410D-DFC2-C47F-38E9FCE9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006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276212-9154-4FF1-B128-703702D69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F7FB438-38D3-7CBD-2A43-985F5D2E9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55034A9-A707-08FB-DC75-3C9DC4E42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05FFEA0-58CF-839C-3855-1FDDD78DD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53949F-CDA8-BF6C-AD29-CD131EF3D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269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06CE3E5-7D2F-CEE9-DC68-B4A760CA07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36F5842-1C2A-8C77-4168-99B028752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9A40AA2-267F-6329-33B8-2F1A36122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8CCAD4C-2D53-F17A-9DCE-738F8EAEE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2D4652-3AE3-93AF-F5FC-6660C6E09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760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C94518-4D2E-1ED0-3A26-2DDE98A17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741723-E2A0-BE1C-445A-C51464264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E889CC-F402-B142-F00C-4439C6B72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3D444-D8F9-401A-BA05-3890DBBBDEE6}" type="datetimeFigureOut">
              <a:rPr lang="sv-SE" smtClean="0"/>
              <a:t>2023-06-18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4A082A-F9A3-85EB-9261-07F8EF321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6E04F7-B79C-E370-FD78-AFD4D3C26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36874-B25B-4E82-94D4-EB7999A1B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750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sta-pa-ett-ben-och-blunda-i-30-sekunde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knyta-skor-utan-tumma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kliv-over-armarn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sta-pa-t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hopp-med-rotation-360-grader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ora-nasa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tumme-upp-och-peka-2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blinka-och-knapp-2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flippa-pennan-2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pauser.com/kugghjulet-2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text, person, stående, grupp&#10;&#10;Automatiskt genererad beskrivning">
            <a:extLst>
              <a:ext uri="{FF2B5EF4-FFF2-40B4-BE49-F238E27FC236}">
                <a16:creationId xmlns:a16="http://schemas.microsoft.com/office/drawing/2014/main" id="{9AB9A7C7-B272-CD74-A99A-7791B79181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3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D03D803-C94E-EA42-978B-ADF37CE5B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531" y="3067964"/>
            <a:ext cx="4363019" cy="183405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800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30A816F7-04A1-31CF-2D59-6CED58688EA0}"/>
              </a:ext>
            </a:extLst>
          </p:cNvPr>
          <p:cNvSpPr txBox="1"/>
          <p:nvPr/>
        </p:nvSpPr>
        <p:spPr>
          <a:xfrm>
            <a:off x="8339939" y="5208927"/>
            <a:ext cx="3852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https://aktivapauser.com/sta-pa-ett-ben-och-blunda-i-30-sekunder/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782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83B2B05-7875-74D5-37AF-C2C1AE7E6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68" b="258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1D5F9BE-0650-C4E5-2DBF-9595501B3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298809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6C47D5BA-5516-1CE5-92B4-DB43FEF167FF}"/>
              </a:ext>
            </a:extLst>
          </p:cNvPr>
          <p:cNvSpPr txBox="1"/>
          <p:nvPr/>
        </p:nvSpPr>
        <p:spPr>
          <a:xfrm>
            <a:off x="8013261" y="5273751"/>
            <a:ext cx="386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  <a:hlinkClick r:id="rId3"/>
              </a:rPr>
              <a:t>https://aktivapauser.com/knyta-skor-utan-tummar/</a:t>
            </a:r>
            <a:endParaRPr lang="sv-SE" dirty="0">
              <a:solidFill>
                <a:schemeClr val="bg1"/>
              </a:solidFill>
            </a:endParaRPr>
          </a:p>
          <a:p>
            <a:endParaRPr lang="sv-S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5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BA527B0A-E77A-5795-F7D6-7221F03A6C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0" y="0"/>
            <a:ext cx="12191999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4ECA6DE-0140-6550-DFD5-BBC50807B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9909" y="3121902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D79CD0DE-374F-B1D7-5FC9-C3FD17DC387A}"/>
              </a:ext>
            </a:extLst>
          </p:cNvPr>
          <p:cNvSpPr txBox="1"/>
          <p:nvPr/>
        </p:nvSpPr>
        <p:spPr>
          <a:xfrm>
            <a:off x="7909909" y="5307138"/>
            <a:ext cx="38608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bg1"/>
                </a:solidFill>
                <a:hlinkClick r:id="rId3"/>
              </a:rPr>
              <a:t>https://aktivapauser.com/kliv-over-armarna/</a:t>
            </a:r>
            <a:endParaRPr lang="sv-SE" sz="2000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96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text&#10;&#10;Automatiskt genererad beskrivning">
            <a:extLst>
              <a:ext uri="{FF2B5EF4-FFF2-40B4-BE49-F238E27FC236}">
                <a16:creationId xmlns:a16="http://schemas.microsoft.com/office/drawing/2014/main" id="{557FF53B-4A04-CEC5-4FA5-F525C6F7C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ECED5BC-D49D-46D1-47C7-6DAD1B7D0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067964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97B81C00-509A-3950-B19F-28AB15C99142}"/>
              </a:ext>
            </a:extLst>
          </p:cNvPr>
          <p:cNvSpPr txBox="1"/>
          <p:nvPr/>
        </p:nvSpPr>
        <p:spPr>
          <a:xfrm>
            <a:off x="8249920" y="5394295"/>
            <a:ext cx="3553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https://aktivapauser.com/sta-pa-ta/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7853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3FB7573-FC73-6DD8-9C30-7DE4773C8A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88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0A279C-DF44-7138-6307-749399400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149074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40AAD9EA-D30E-BB12-7342-E9B6D3D742A2}"/>
              </a:ext>
            </a:extLst>
          </p:cNvPr>
          <p:cNvSpPr txBox="1"/>
          <p:nvPr/>
        </p:nvSpPr>
        <p:spPr>
          <a:xfrm>
            <a:off x="8418261" y="5405120"/>
            <a:ext cx="3377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https://aktivapauser.com/hopp-med-rotation-360-grader/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0843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E05BD08-3864-A828-0201-7EDD3345B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990" b="196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57C7B9F-0925-7656-E785-87A74528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067964"/>
            <a:ext cx="3852041" cy="183405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74C9CC68-94C2-931E-672A-D68CF63D8F4C}"/>
              </a:ext>
            </a:extLst>
          </p:cNvPr>
          <p:cNvSpPr txBox="1"/>
          <p:nvPr/>
        </p:nvSpPr>
        <p:spPr>
          <a:xfrm>
            <a:off x="8219440" y="5344565"/>
            <a:ext cx="375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https://aktivapauser.com/ora-nasa/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37759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person, stående, person&#10;&#10;Automatiskt genererad beskrivning">
            <a:extLst>
              <a:ext uri="{FF2B5EF4-FFF2-40B4-BE49-F238E27FC236}">
                <a16:creationId xmlns:a16="http://schemas.microsoft.com/office/drawing/2014/main" id="{AF889906-2ADB-243F-4336-D4B8E04CF6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462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3946BC-7F92-93E8-5676-B2E1467A7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123674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9E87078B-93DD-BFA1-F2B1-60796863BE47}"/>
              </a:ext>
            </a:extLst>
          </p:cNvPr>
          <p:cNvSpPr txBox="1"/>
          <p:nvPr/>
        </p:nvSpPr>
        <p:spPr>
          <a:xfrm>
            <a:off x="8168640" y="5269538"/>
            <a:ext cx="3852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https://aktivapauser.com/tumme-upp-och-peka-2/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4821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70E9EEDE-C045-793A-BC82-02FEA487A5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4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03116F7-8371-E216-523C-52EF2752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067964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ruta 7">
            <a:extLst>
              <a:ext uri="{FF2B5EF4-FFF2-40B4-BE49-F238E27FC236}">
                <a16:creationId xmlns:a16="http://schemas.microsoft.com/office/drawing/2014/main" id="{CB04CEF9-DDEB-13FC-30C6-9CE441063308}"/>
              </a:ext>
            </a:extLst>
          </p:cNvPr>
          <p:cNvSpPr txBox="1"/>
          <p:nvPr/>
        </p:nvSpPr>
        <p:spPr>
          <a:xfrm>
            <a:off x="7711440" y="5233678"/>
            <a:ext cx="4703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https://aktivapauser.com/blinka-och-knapp-2/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0615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7959EA54-2FF6-AECB-4BE7-96B2F542E1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9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67D9923-ED8D-8C3D-A053-BF09C7DE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06937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9BC0A40A-4405-5FD0-8563-77D674C943AF}"/>
              </a:ext>
            </a:extLst>
          </p:cNvPr>
          <p:cNvSpPr txBox="1"/>
          <p:nvPr/>
        </p:nvSpPr>
        <p:spPr>
          <a:xfrm>
            <a:off x="7752080" y="5344160"/>
            <a:ext cx="428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https://aktivapauser.com/flippa-pennan-2/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420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2039AF96-B89A-E0DA-46CE-6FE0862A4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6E7BF7-1F46-24D9-CF2A-604E07288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097869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Dags för en kort rörelsepaus 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F73FD26B-7942-2513-0480-2DFFB1A22895}"/>
              </a:ext>
            </a:extLst>
          </p:cNvPr>
          <p:cNvSpPr txBox="1"/>
          <p:nvPr/>
        </p:nvSpPr>
        <p:spPr>
          <a:xfrm>
            <a:off x="8107680" y="5315662"/>
            <a:ext cx="3959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https://aktivapauser.com/kugghjulet-2/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88986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140</Words>
  <Application>Microsoft Office PowerPoint</Application>
  <PresentationFormat>Bredbild</PresentationFormat>
  <Paragraphs>20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Dags för en kort rörelsepaus !</vt:lpstr>
      <vt:lpstr>Dags för en kort rörelsepaus !</vt:lpstr>
      <vt:lpstr>Dags för en kort rörelsepaus !</vt:lpstr>
      <vt:lpstr>Dags för en kort rörelsepaus !</vt:lpstr>
      <vt:lpstr>Dags för en kort rörelsepaus !</vt:lpstr>
      <vt:lpstr>Dags för en kort rörelsepaus !</vt:lpstr>
      <vt:lpstr>Dags för en kort rörelsepaus !</vt:lpstr>
      <vt:lpstr>Dags för en kort rörelsepaus !</vt:lpstr>
      <vt:lpstr>Dags för en kort rörelsepaus !</vt:lpstr>
      <vt:lpstr>Dags för en kort rörelsepaus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Dags för en kort rörelsepaus !</dc:title>
  <dc:creator>Henrik Larsson</dc:creator>
  <cp:lastModifiedBy>Henrik Larsson</cp:lastModifiedBy>
  <cp:revision>3</cp:revision>
  <dcterms:created xsi:type="dcterms:W3CDTF">2023-01-30T20:05:50Z</dcterms:created>
  <dcterms:modified xsi:type="dcterms:W3CDTF">2023-06-18T18:26:17Z</dcterms:modified>
</cp:coreProperties>
</file>