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A0961A0-C53B-E0E2-8410-0F5886916C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1086DAC-3388-4FB4-AB37-B202880413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31D188F-67F8-133E-E87E-49ED0AB21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7B6BE-CF1C-4276-921D-9B6B5922752B}" type="datetimeFigureOut">
              <a:rPr lang="sv-SE" smtClean="0"/>
              <a:t>2023-05-02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4CA5C90-FB74-2A49-50AF-C96022EC0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962DE70-18DB-FC2D-9C5D-6BDFB3502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D4A50-FD17-4006-A1BF-EDB659E2E13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33327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242F020-5952-5DB1-789D-674130514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6B91201-3AAC-101E-2333-41116D7DF5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D03E42B-51F0-92FC-8C5D-AF89C57D4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7B6BE-CF1C-4276-921D-9B6B5922752B}" type="datetimeFigureOut">
              <a:rPr lang="sv-SE" smtClean="0"/>
              <a:t>2023-05-02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A5A9872-5C5C-BCE7-185B-FBCD403DF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45A4CF1-663A-F0C8-75BC-2BC2144B4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D4A50-FD17-4006-A1BF-EDB659E2E13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87802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0E418EB-C66B-5B3D-1F38-1CE382908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7625B00-D00E-06BB-DC79-DAE16DC24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B2383EA-6BB2-9AB8-9DBA-5A5D75166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7B6BE-CF1C-4276-921D-9B6B5922752B}" type="datetimeFigureOut">
              <a:rPr lang="sv-SE" smtClean="0"/>
              <a:t>2023-05-02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01A58E6-3B32-3ADC-1CEA-640C5D1A6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BA54098-87E4-8A10-2A91-3F2A092C5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D4A50-FD17-4006-A1BF-EDB659E2E13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01190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EFE8B9C-16E7-AADA-6D64-88C4F6A09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553BCFE-5F7F-E347-62CD-76C0032D94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F3934675-5C07-B0AE-C4B0-66AB260FCE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A32786A6-63D0-9FEC-C638-34EDC94A1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7B6BE-CF1C-4276-921D-9B6B5922752B}" type="datetimeFigureOut">
              <a:rPr lang="sv-SE" smtClean="0"/>
              <a:t>2023-05-02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9FA9B73-443D-3C45-D586-145831BEC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4D2EAA8-51D8-FDD9-086B-6BE56CECC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D4A50-FD17-4006-A1BF-EDB659E2E13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85667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F34EE00-325E-5B66-EE83-1C89A3000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7D4CBCB-83C3-2CE1-3C7B-47744575EF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47C8A64-FB8D-2CAD-3920-31ECCEF9A2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8B2E38F3-032A-0A71-5495-7611CA06BA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2B8ABEE8-E54A-CC50-133A-4BCBF68605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07152910-E8C5-0044-3231-365BA417A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7B6BE-CF1C-4276-921D-9B6B5922752B}" type="datetimeFigureOut">
              <a:rPr lang="sv-SE" smtClean="0"/>
              <a:t>2023-05-02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333DCA42-FE3F-A438-75BC-9048CB479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186AE143-14A0-0FB9-81F7-B68E2744A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D4A50-FD17-4006-A1BF-EDB659E2E13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7139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23E22C8-940D-1404-65A1-6D2EBAABD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EF1416DA-81B9-E683-C7CD-BF692F653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7B6BE-CF1C-4276-921D-9B6B5922752B}" type="datetimeFigureOut">
              <a:rPr lang="sv-SE" smtClean="0"/>
              <a:t>2023-05-02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0EAD7299-B670-EA1A-2B1E-90EF6452C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8AF992D7-284B-29DC-A622-E9CE4FDB3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D4A50-FD17-4006-A1BF-EDB659E2E13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90655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DD9A8A90-866E-37E6-37E4-C916913A8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7B6BE-CF1C-4276-921D-9B6B5922752B}" type="datetimeFigureOut">
              <a:rPr lang="sv-SE" smtClean="0"/>
              <a:t>2023-05-02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01ADD28F-AA7C-BA5F-ED7D-5C22C8638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50AFB7F-F854-C2D3-A2C5-8D4EDC1A8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D4A50-FD17-4006-A1BF-EDB659E2E13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34985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43E1422-7760-7240-2919-A22A2C55E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17D76AA-B386-8E85-21A1-C65015F512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B7257E8-EC05-D5F4-DCFE-DA1E2A76AD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7F48102F-F7C7-3455-5E5E-A95786332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7B6BE-CF1C-4276-921D-9B6B5922752B}" type="datetimeFigureOut">
              <a:rPr lang="sv-SE" smtClean="0"/>
              <a:t>2023-05-02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D1A6A32-AF6A-B331-1CE9-B3C62D624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04DFA8D-2953-EC6D-5DDD-56B2FCB54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D4A50-FD17-4006-A1BF-EDB659E2E13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21335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57C3AE9-86B7-C8DF-B5FE-082B5E3E2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61107979-6448-8558-42C8-87B19286E2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F54F250-A0F7-B4B3-D1CF-6E0CC0BDD2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83C5A1D-70F1-310D-7A1B-8D5A6AC6E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7B6BE-CF1C-4276-921D-9B6B5922752B}" type="datetimeFigureOut">
              <a:rPr lang="sv-SE" smtClean="0"/>
              <a:t>2023-05-02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8EDF2FF-D725-A53B-E500-3031FC74E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EECFE15-B34B-8BFB-7AB0-2A77D863F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D4A50-FD17-4006-A1BF-EDB659E2E13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69460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E3899B8-1ED4-8853-24AE-3B4AF0D4F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A57AE304-0EF7-612E-5559-ADB47CA5CE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1499CF4-5D35-39EA-01C4-0A1971C85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7B6BE-CF1C-4276-921D-9B6B5922752B}" type="datetimeFigureOut">
              <a:rPr lang="sv-SE" smtClean="0"/>
              <a:t>2023-05-02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35744E5-E971-6728-3967-AB306E1D8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2B7B8D4-823A-ADC9-72CA-5C46038F1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D4A50-FD17-4006-A1BF-EDB659E2E13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64773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4FBE3B7B-9C6E-077D-61FD-57358FA2AD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7F548E18-9B67-C8EA-A7EC-BA2A911005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44E46DA-9D16-EFA1-4AEB-C67910FFB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7B6BE-CF1C-4276-921D-9B6B5922752B}" type="datetimeFigureOut">
              <a:rPr lang="sv-SE" smtClean="0"/>
              <a:t>2023-05-02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081BA31-69A2-6E53-AC1C-66BDDE9C3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1BA188A-1C0A-7F28-3EFB-57E292976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D4A50-FD17-4006-A1BF-EDB659E2E13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55952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27914FEC-762B-407D-C02C-27640EF05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FCBDDB4-61A5-9605-8A21-B96005C9C7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D0F4AEE-1F62-B9C7-0F71-F0D9E9A9C9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A7B6BE-CF1C-4276-921D-9B6B5922752B}" type="datetimeFigureOut">
              <a:rPr lang="sv-SE" smtClean="0"/>
              <a:t>2023-05-02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79B24D0-66F2-7F1A-C1B4-8E5EC05DD4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81E6A54-D3AF-98F3-C4A9-1BFE1F7FE3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5D4A50-FD17-4006-A1BF-EDB659E2E13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35105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billigfitness.se/products/copy-of-billigt-maghjul-gra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kolar.se/sortiment/idrott-rorelse/fitness-styrka-rehab/ovrig-styrka/step-up-brada/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lifeinahappyway.sporthalsa.se/2017/02/21/magovning-med-pinne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retrunt.se/trana-med-gummiband-7-ovningar-som-starker-kroppen/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portamore.com/fr/product/master-balansplatta-uni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alloffice.se/inredning-konferens/forsta-hjalpen-brandskydd/friskvard/balansplatta-jobout-multifunktionell-227432" TargetMode="Externa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Yg47UxxV9Vc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vensktkosttillskott.se/abilica-elasticbands-set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onanza.com/listings/SPART-Soft-Plyometric-Jump-Box-Large-20-X24-X30-Soft-Durable-Cover/874135089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DCB5928-DC7D-4612-9922-441966E15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682C1161-1736-45EC-99B7-33F3CAE9D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6E6E6"/>
            </a:solidFill>
          </a:ln>
          <a:effectLst>
            <a:outerShdw blurRad="762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84D4DDB8-B68F-45B0-9F62-C4279996F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60A65D4-9256-ADA2-F394-6AAFFEDD28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sv-SE" sz="4800"/>
              <a:t>Maghjul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Bildobjekt 4" descr="En bild som visar växel&#10;&#10;Automatiskt genererad beskrivning">
            <a:extLst>
              <a:ext uri="{FF2B5EF4-FFF2-40B4-BE49-F238E27FC236}">
                <a16:creationId xmlns:a16="http://schemas.microsoft.com/office/drawing/2014/main" id="{1B83A070-6B86-9920-F007-B6E4A7A3C5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891084" y="625684"/>
            <a:ext cx="5455380" cy="5455380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85C3431A-965B-401C-E78B-A4CFD4D89D61}"/>
              </a:ext>
            </a:extLst>
          </p:cNvPr>
          <p:cNvSpPr txBox="1"/>
          <p:nvPr/>
        </p:nvSpPr>
        <p:spPr>
          <a:xfrm>
            <a:off x="247650" y="6343650"/>
            <a:ext cx="2486025" cy="371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www.aktivapauser.com</a:t>
            </a:r>
          </a:p>
        </p:txBody>
      </p:sp>
    </p:spTree>
    <p:extLst>
      <p:ext uri="{BB962C8B-B14F-4D97-AF65-F5344CB8AC3E}">
        <p14:creationId xmlns:p14="http://schemas.microsoft.com/office/powerpoint/2010/main" val="3116478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DCB5928-DC7D-4612-9922-441966E15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682C1161-1736-45EC-99B7-33F3CAE9D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6E6E6"/>
            </a:solidFill>
          </a:ln>
          <a:effectLst>
            <a:outerShdw blurRad="762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84D4DDB8-B68F-45B0-9F62-C4279996F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7A255AB-D212-1688-6761-108FD4843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Enbenshopp (stege)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73F3EEC1-1288-5C26-BA25-3B710F7A90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4356" y="1598955"/>
            <a:ext cx="6408836" cy="3508837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B36B5006-253A-361C-DD2F-4C454BE81F0A}"/>
              </a:ext>
            </a:extLst>
          </p:cNvPr>
          <p:cNvSpPr txBox="1"/>
          <p:nvPr/>
        </p:nvSpPr>
        <p:spPr>
          <a:xfrm>
            <a:off x="247650" y="6343650"/>
            <a:ext cx="2486025" cy="371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www.aktivapauser.com</a:t>
            </a:r>
          </a:p>
        </p:txBody>
      </p:sp>
    </p:spTree>
    <p:extLst>
      <p:ext uri="{BB962C8B-B14F-4D97-AF65-F5344CB8AC3E}">
        <p14:creationId xmlns:p14="http://schemas.microsoft.com/office/powerpoint/2010/main" val="444289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9369E756-4EB5-2482-CDDE-EB294B2547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2999" r="25644" b="8412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AD6CD93-C4C8-0139-356E-985171E2D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Step up (snabba fötter)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99F280AE-53F6-B488-6090-CAB9B3F6B2D2}"/>
              </a:ext>
            </a:extLst>
          </p:cNvPr>
          <p:cNvSpPr txBox="1"/>
          <p:nvPr/>
        </p:nvSpPr>
        <p:spPr>
          <a:xfrm>
            <a:off x="247650" y="6343650"/>
            <a:ext cx="2486025" cy="371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www.aktivapauser.com</a:t>
            </a:r>
          </a:p>
        </p:txBody>
      </p:sp>
    </p:spTree>
    <p:extLst>
      <p:ext uri="{BB962C8B-B14F-4D97-AF65-F5344CB8AC3E}">
        <p14:creationId xmlns:p14="http://schemas.microsoft.com/office/powerpoint/2010/main" val="4056930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E2F58BF-12E5-4B5A-AD25-4DAAA2742A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3FA7E50-3F28-10F4-37F8-0B81332A5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/>
              <a:t>Övning med pinne </a:t>
            </a:r>
          </a:p>
        </p:txBody>
      </p:sp>
      <p:sp>
        <p:nvSpPr>
          <p:cNvPr id="12" name="!!accent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5" name="Bildobjekt 4" descr="En bild som visar person, golv&#10;&#10;Automatiskt genererad beskrivning">
            <a:extLst>
              <a:ext uri="{FF2B5EF4-FFF2-40B4-BE49-F238E27FC236}">
                <a16:creationId xmlns:a16="http://schemas.microsoft.com/office/drawing/2014/main" id="{A8B59B65-A60B-A1A0-905F-5AFB2B2C04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410" r="1" b="5947"/>
          <a:stretch/>
        </p:blipFill>
        <p:spPr>
          <a:xfrm>
            <a:off x="4868487" y="10"/>
            <a:ext cx="7323513" cy="6857990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64F01D5F-77F3-C3E8-0ECE-A9328256ECEA}"/>
              </a:ext>
            </a:extLst>
          </p:cNvPr>
          <p:cNvSpPr txBox="1"/>
          <p:nvPr/>
        </p:nvSpPr>
        <p:spPr>
          <a:xfrm>
            <a:off x="247650" y="6343650"/>
            <a:ext cx="2486025" cy="371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www.aktivapauser.com</a:t>
            </a:r>
          </a:p>
        </p:txBody>
      </p:sp>
    </p:spTree>
    <p:extLst>
      <p:ext uri="{BB962C8B-B14F-4D97-AF65-F5344CB8AC3E}">
        <p14:creationId xmlns:p14="http://schemas.microsoft.com/office/powerpoint/2010/main" val="37608174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D02543E-203D-B06D-185B-7213CD467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Hopprep 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228A2FDA-7602-9041-35F1-8A6127FDF6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15" r="-2" b="-2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076537A8-DDAD-4B09-2A0E-4641C3A7C01E}"/>
              </a:ext>
            </a:extLst>
          </p:cNvPr>
          <p:cNvSpPr txBox="1"/>
          <p:nvPr/>
        </p:nvSpPr>
        <p:spPr>
          <a:xfrm>
            <a:off x="247650" y="6343650"/>
            <a:ext cx="2486025" cy="371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www.aktivapauser.com</a:t>
            </a:r>
          </a:p>
        </p:txBody>
      </p:sp>
    </p:spTree>
    <p:extLst>
      <p:ext uri="{BB962C8B-B14F-4D97-AF65-F5344CB8AC3E}">
        <p14:creationId xmlns:p14="http://schemas.microsoft.com/office/powerpoint/2010/main" val="19301405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DCB5928-DC7D-4612-9922-441966E15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682C1161-1736-45EC-99B7-33F3CAE9D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6E6E6"/>
            </a:solidFill>
          </a:ln>
          <a:effectLst>
            <a:outerShdw blurRad="762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84D4DDB8-B68F-45B0-9F62-C4279996F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0F5544F-ED09-C6BD-CFC9-02A68F58C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Gummiband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Bildobjekt 4" descr="En bild som visar skidsport, posera&#10;&#10;Automatiskt genererad beskrivning">
            <a:extLst>
              <a:ext uri="{FF2B5EF4-FFF2-40B4-BE49-F238E27FC236}">
                <a16:creationId xmlns:a16="http://schemas.microsoft.com/office/drawing/2014/main" id="{65B45799-0313-34A1-B6AA-CAF049D3B0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414356" y="1214425"/>
            <a:ext cx="6408836" cy="4277898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3CE82B6B-9DE7-4EF6-7113-D4022D0E0065}"/>
              </a:ext>
            </a:extLst>
          </p:cNvPr>
          <p:cNvSpPr txBox="1"/>
          <p:nvPr/>
        </p:nvSpPr>
        <p:spPr>
          <a:xfrm>
            <a:off x="247650" y="6343650"/>
            <a:ext cx="2486025" cy="371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www.aktivapauser.com</a:t>
            </a:r>
          </a:p>
        </p:txBody>
      </p:sp>
    </p:spTree>
    <p:extLst>
      <p:ext uri="{BB962C8B-B14F-4D97-AF65-F5344CB8AC3E}">
        <p14:creationId xmlns:p14="http://schemas.microsoft.com/office/powerpoint/2010/main" val="21335143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234BCC6-39B9-47D9-8BF8-C665401AE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Bildobjekt 6" descr="En bild som visar cirkel&#10;&#10;Automatiskt genererad beskrivning">
            <a:extLst>
              <a:ext uri="{FF2B5EF4-FFF2-40B4-BE49-F238E27FC236}">
                <a16:creationId xmlns:a16="http://schemas.microsoft.com/office/drawing/2014/main" id="{1972CBA8-C3C4-8F6D-A93F-92E667C4B5A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23133" r="-4" b="25646"/>
          <a:stretch/>
        </p:blipFill>
        <p:spPr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5" name="Bildobjekt 4" descr="En bild som visar person, skor, fötter, fotbeklädnader&#10;&#10;Automatiskt genererad beskrivning">
            <a:extLst>
              <a:ext uri="{FF2B5EF4-FFF2-40B4-BE49-F238E27FC236}">
                <a16:creationId xmlns:a16="http://schemas.microsoft.com/office/drawing/2014/main" id="{11871B89-C977-1277-4D2A-129CC6D6E0E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t="25957" r="-2" b="9651"/>
          <a:stretch/>
        </p:blipFill>
        <p:spPr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72A9CE9D-DAC3-40AF-B504-78A64A909F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506D7452-6CDE-4381-86CE-07B2459383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7332" cy="6858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CA4AE67-8F37-BEFB-7F2A-08D10A3AA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2" y="1524659"/>
            <a:ext cx="5019074" cy="277408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Balansplatta  “squats”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62DA937-8B55-4317-BD32-98D7AF30E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venir Next LT Pro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52EE5A8-045B-4D39-8ED1-51333408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098" y="4461119"/>
            <a:ext cx="501907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C33E5EB3-BBD9-4995-EFAA-DC3F0B84E185}"/>
              </a:ext>
            </a:extLst>
          </p:cNvPr>
          <p:cNvSpPr txBox="1"/>
          <p:nvPr/>
        </p:nvSpPr>
        <p:spPr>
          <a:xfrm>
            <a:off x="247650" y="6343650"/>
            <a:ext cx="2486025" cy="371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www.aktivapauser.com</a:t>
            </a:r>
          </a:p>
        </p:txBody>
      </p:sp>
    </p:spTree>
    <p:extLst>
      <p:ext uri="{BB962C8B-B14F-4D97-AF65-F5344CB8AC3E}">
        <p14:creationId xmlns:p14="http://schemas.microsoft.com/office/powerpoint/2010/main" val="793817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16C31D8B-A9B0-F7F6-FCC2-5435D5DE99D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1802" t="9091" r="2356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7933B3D-719E-FE79-6AA6-CAFA5ABAE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0" y="1122363"/>
            <a:ext cx="4646469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/>
              <a:t>Övning med boll</a:t>
            </a:r>
            <a:br>
              <a:rPr lang="en-US" sz="4800" dirty="0"/>
            </a:br>
            <a:r>
              <a:rPr lang="en-US" sz="4800" dirty="0"/>
              <a:t>“Russian twist”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27759E8E-6B28-7D0E-BF13-E815C966AF3B}"/>
              </a:ext>
            </a:extLst>
          </p:cNvPr>
          <p:cNvSpPr txBox="1"/>
          <p:nvPr/>
        </p:nvSpPr>
        <p:spPr>
          <a:xfrm>
            <a:off x="247650" y="6343650"/>
            <a:ext cx="2486025" cy="371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www.aktivapauser.com</a:t>
            </a:r>
          </a:p>
        </p:txBody>
      </p:sp>
    </p:spTree>
    <p:extLst>
      <p:ext uri="{BB962C8B-B14F-4D97-AF65-F5344CB8AC3E}">
        <p14:creationId xmlns:p14="http://schemas.microsoft.com/office/powerpoint/2010/main" val="25564848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8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85439F6-704F-49DE-0AFA-96F4B283F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640080"/>
            <a:ext cx="6251110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Övning med band</a:t>
            </a:r>
          </a:p>
        </p:txBody>
      </p:sp>
      <p:pic>
        <p:nvPicPr>
          <p:cNvPr id="9" name="Bildobjekt 8" descr="En bild som visar person, utomhus, skateboardåkning, ridning&#10;&#10;Automatiskt genererad beskrivning">
            <a:extLst>
              <a:ext uri="{FF2B5EF4-FFF2-40B4-BE49-F238E27FC236}">
                <a16:creationId xmlns:a16="http://schemas.microsoft.com/office/drawing/2014/main" id="{6ECF97D5-1F4D-4C65-CF06-B8FE6E1F75F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-1" b="1709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6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440926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492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18BEBDC-1191-D0DF-BAD3-C9BC45752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77900"/>
          </a:xfrm>
        </p:spPr>
        <p:txBody>
          <a:bodyPr/>
          <a:lstStyle/>
          <a:p>
            <a:r>
              <a:rPr lang="sv-SE" dirty="0"/>
              <a:t>Bulgarian split 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611A7680-B9C4-5A97-8134-AEB4EEF255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686300" y="234951"/>
            <a:ext cx="6410326" cy="6410326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CDA3B71A-DB0F-0A36-2F7D-F37F5BBEF5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671638"/>
            <a:ext cx="4276725" cy="454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5748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73</Words>
  <Application>Microsoft Office PowerPoint</Application>
  <PresentationFormat>Bredbild</PresentationFormat>
  <Paragraphs>18</Paragraphs>
  <Slides>10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10</vt:i4>
      </vt:variant>
    </vt:vector>
  </HeadingPairs>
  <TitlesOfParts>
    <vt:vector size="15" baseType="lpstr">
      <vt:lpstr>Arial</vt:lpstr>
      <vt:lpstr>Avenir Next LT Pro</vt:lpstr>
      <vt:lpstr>Calibri</vt:lpstr>
      <vt:lpstr>Calibri Light</vt:lpstr>
      <vt:lpstr>Office-tema</vt:lpstr>
      <vt:lpstr>Maghjul </vt:lpstr>
      <vt:lpstr>Enbenshopp (stege)</vt:lpstr>
      <vt:lpstr>Step up (snabba fötter) </vt:lpstr>
      <vt:lpstr>Övning med pinne </vt:lpstr>
      <vt:lpstr>Hopprep </vt:lpstr>
      <vt:lpstr>Gummiband </vt:lpstr>
      <vt:lpstr>Balansplatta  “squats”</vt:lpstr>
      <vt:lpstr>Övning med boll “Russian twist”</vt:lpstr>
      <vt:lpstr>Övning med band</vt:lpstr>
      <vt:lpstr>Bulgarian split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Maghjul </dc:title>
  <dc:creator>Henrik Larsson</dc:creator>
  <cp:lastModifiedBy>Henrik Larsson</cp:lastModifiedBy>
  <cp:revision>1</cp:revision>
  <dcterms:created xsi:type="dcterms:W3CDTF">2023-05-02T17:12:02Z</dcterms:created>
  <dcterms:modified xsi:type="dcterms:W3CDTF">2023-05-02T17:48:54Z</dcterms:modified>
</cp:coreProperties>
</file>