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0" autoAdjust="0"/>
    <p:restoredTop sz="94660"/>
  </p:normalViewPr>
  <p:slideViewPr>
    <p:cSldViewPr snapToGrid="0">
      <p:cViewPr>
        <p:scale>
          <a:sx n="69" d="100"/>
          <a:sy n="69" d="100"/>
        </p:scale>
        <p:origin x="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FEA1C2-99E5-445F-806D-594A58A98D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AB8A0A3-0BA2-478A-93AC-6B5F319CCA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70AC78F-46AF-4565-8FB4-248BB2DBF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AAC9-0835-4DE3-A7CB-8C60252BF24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7FA709C-7820-4B00-B59B-BED05B014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95C15FE-F87E-42FE-B2ED-173B53282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B06B-84BA-4F1C-9935-C150881DA5E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7972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2D9057-87AA-4AAC-AD84-B4ED99700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5F46906-B81C-4BD2-984C-D4C41411B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A932134-4818-479D-8A16-7159F8C4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AAC9-0835-4DE3-A7CB-8C60252BF24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287D7AE-5158-4BA4-B5F0-02FC1261A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5799F41-3636-4497-ACC6-68791B62E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B06B-84BA-4F1C-9935-C150881DA5E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0220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F6E1E1-B7AA-4C4C-B848-2B984E825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3540EAB-D198-4222-91B4-1158B78A2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C2E3FE5-1BF1-4D28-B14C-76FDDBB85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AAC9-0835-4DE3-A7CB-8C60252BF24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7AD165B-00D0-4D87-A16E-DFA0D6610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8C6D09A-AFB3-40D1-818D-3DEB1F639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B06B-84BA-4F1C-9935-C150881DA5E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043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35E1A3-ADF7-473D-97E1-BEEBA46DC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9278575-1E33-4A76-817E-70FECF973D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41BD395-DCB1-4991-A8C4-969A52783E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70B81F-1069-43C8-BAB7-CC2A5D3A1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AAC9-0835-4DE3-A7CB-8C60252BF24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814FE94-282B-4E43-8504-8EC77BA94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7A1D270-46A4-4379-A7E5-02C5E96D2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B06B-84BA-4F1C-9935-C150881DA5E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8291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6F2A66-2235-4F4D-9A0A-4EB135A20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AD9E6E4-D231-4BEC-A46E-539B4B37B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55EE64D-030B-4D42-98AD-23066A5F75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E08430F-9112-45E3-AFAA-D9FA509657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DB4104A-21BD-4540-91E3-B6DE903494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F3F003D-011E-4606-9A16-558DA2DC6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AAC9-0835-4DE3-A7CB-8C60252BF24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F5C98D75-80E3-4B6D-BFD8-258B9CDDA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1E750E5-392F-4EB7-AA8F-991322108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B06B-84BA-4F1C-9935-C150881DA5E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83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ED3D15-420A-4E92-86FE-533DCC76C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BF07026-B8AC-4DAC-8F60-900477F49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AAC9-0835-4DE3-A7CB-8C60252BF24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E8E9D24-8410-49C0-A390-4F3B106F9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9F1969D-ECF0-44C1-81C0-9B96D1E8B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B06B-84BA-4F1C-9935-C150881DA5E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5761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3F6341C-C87E-4EA6-9636-432C8AEC3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AAC9-0835-4DE3-A7CB-8C60252BF24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8866BDB-CAD1-49A2-B1AF-85ABF495B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3F551E9-EF84-434E-8D85-CD4642BA2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B06B-84BA-4F1C-9935-C150881DA5E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2608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DBA372-8CB3-4E9E-83A0-81424A24B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B72A6C8-C27E-4560-9115-5DB7ADC5C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5F451FF-4561-4A09-89DB-FA0D61E86E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DA5C262-8497-4F49-AB4D-4D132FDD7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AAC9-0835-4DE3-A7CB-8C60252BF24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A1A951C-18AD-4830-9E73-ACD599CE4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C8497B8-0600-470B-801C-D14F0D1EA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B06B-84BA-4F1C-9935-C150881DA5E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9780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BE778B-5717-435B-BC3F-5D4ADD2F1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D1D6CF6-3676-4A9C-B8F6-A0F97D05A4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205AB4C-9A26-4AEF-BCF5-FC310BC55D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F771DC4-A571-4CD9-A20A-81880D1BA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AAC9-0835-4DE3-A7CB-8C60252BF24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494177E-C44B-4C49-B6A2-A5B21788C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B5E7484-B6C2-4A75-A4AA-7B9E5D6D5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B06B-84BA-4F1C-9935-C150881DA5E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6706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B2D2B8-470E-4D08-B769-B5703859B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C3FA982-6F9D-48C3-9A26-6EA2388728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119E252-E160-4CEF-90F1-8422221B9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AAC9-0835-4DE3-A7CB-8C60252BF24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B9379D5-D879-4449-8D19-161991C5E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09D1AED-AA66-4821-919D-BEEBC427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B06B-84BA-4F1C-9935-C150881DA5E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40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E19CF4C-57F1-4737-A49D-1ABD897034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C58F3C5-8D21-4215-A81A-223ED89892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345A7FB-0AE1-459E-89DD-019CCE934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AAC9-0835-4DE3-A7CB-8C60252BF24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49F434-B754-4AFE-8339-6F8796190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C27E43E-1124-487B-B590-EF11042BA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B06B-84BA-4F1C-9935-C150881DA5E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0749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CAEB568-59F9-49E4-8A65-42B1BEEE4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CA4FAA3-7B77-470E-8099-32D0732E7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59AB738-CE56-43BA-97B2-4E273C26F1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9AAC9-0835-4DE3-A7CB-8C60252BF244}" type="datetimeFigureOut">
              <a:rPr lang="sv-SE" smtClean="0"/>
              <a:t>2022-03-06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D0355DC-7D1C-416F-896A-19939F7002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426D7A-9C0A-450B-961B-454213CD86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4B06B-84BA-4F1C-9935-C150881DA5E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341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eciliafolkesson.se/2012/08/19/det-nya-hoppa-hopprep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hyperlink" Target="https://quiteright.se/jagarvila/" TargetMode="External"/><Relationship Id="rId3" Type="http://schemas.openxmlformats.org/officeDocument/2006/relationships/hyperlink" Target="https://iform.se/traning/styrketraning/traningsprogram-fa-starka-axlar-och-armar" TargetMode="External"/><Relationship Id="rId7" Type="http://schemas.openxmlformats.org/officeDocument/2006/relationships/hyperlink" Target="http://www.ergosport.se/friskvard-behandlingar/ovningar/balansdyna/" TargetMode="External"/><Relationship Id="rId12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hyperlink" Target="https://aktivtraning.se/traning/styrketraning/styrkeovningar/plankan-video" TargetMode="External"/><Relationship Id="rId5" Type="http://schemas.openxmlformats.org/officeDocument/2006/relationships/hyperlink" Target="https://yogobe.com/se/blog/power-boost-inre-glod-del-2" TargetMode="External"/><Relationship Id="rId10" Type="http://schemas.openxmlformats.org/officeDocument/2006/relationships/image" Target="../media/image7.jpg"/><Relationship Id="rId4" Type="http://schemas.openxmlformats.org/officeDocument/2006/relationships/image" Target="../media/image4.jpg"/><Relationship Id="rId9" Type="http://schemas.openxmlformats.org/officeDocument/2006/relationships/hyperlink" Target="https://www.doktorn.com/artikel/friskare-rygg-med-yoga-5-%C3%B6vningar/3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atdagboken.se/blogg/LadyG/troett-128640" TargetMode="External"/><Relationship Id="rId13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7.JPG"/><Relationship Id="rId12" Type="http://schemas.openxmlformats.org/officeDocument/2006/relationships/hyperlink" Target="https://runnersworld.se/perfekta-armhavningar-nu/" TargetMode="External"/><Relationship Id="rId2" Type="http://schemas.openxmlformats.org/officeDocument/2006/relationships/image" Target="../media/image14.png"/><Relationship Id="rId16" Type="http://schemas.openxmlformats.org/officeDocument/2006/relationships/hyperlink" Target="https://www.amame.dk/blog/rygoevelser-styrk-din-ryg-med-yog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abjorkskog.com/vardagligt/tips-pa-hemmaovning-y-armhavningar" TargetMode="External"/><Relationship Id="rId11" Type="http://schemas.openxmlformats.org/officeDocument/2006/relationships/image" Target="../media/image19.jpg"/><Relationship Id="rId5" Type="http://schemas.openxmlformats.org/officeDocument/2006/relationships/image" Target="../media/image16.jpg"/><Relationship Id="rId15" Type="http://schemas.openxmlformats.org/officeDocument/2006/relationships/image" Target="../media/image21.jpg"/><Relationship Id="rId10" Type="http://schemas.openxmlformats.org/officeDocument/2006/relationships/hyperlink" Target="https://www.focusfitness.net/stock-photos/downloads/sporty-african-man-mountain-climbers-ab-core-exercise/" TargetMode="External"/><Relationship Id="rId4" Type="http://schemas.openxmlformats.org/officeDocument/2006/relationships/hyperlink" Target="https://www.mabra.com/traning/7-enkla-ovningar-med-maxad-forbranning/6626879" TargetMode="External"/><Relationship Id="rId9" Type="http://schemas.openxmlformats.org/officeDocument/2006/relationships/image" Target="../media/image18.jpg"/><Relationship Id="rId14" Type="http://schemas.openxmlformats.org/officeDocument/2006/relationships/hyperlink" Target="https://www.expressen.se/halsoliv/kandistranarens-6-ovningar-for-mag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>
            <a:extLst>
              <a:ext uri="{FF2B5EF4-FFF2-40B4-BE49-F238E27FC236}">
                <a16:creationId xmlns:a16="http://schemas.microsoft.com/office/drawing/2014/main" id="{5FB635A4-3A0A-4001-A0EF-6AD90FA46FC4}"/>
              </a:ext>
            </a:extLst>
          </p:cNvPr>
          <p:cNvSpPr txBox="1"/>
          <p:nvPr/>
        </p:nvSpPr>
        <p:spPr>
          <a:xfrm>
            <a:off x="664584" y="414626"/>
            <a:ext cx="4944152" cy="837584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Hopprep 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599FC85-DA4C-40AA-AF0A-2A081A92D35F}"/>
              </a:ext>
            </a:extLst>
          </p:cNvPr>
          <p:cNvSpPr txBox="1"/>
          <p:nvPr/>
        </p:nvSpPr>
        <p:spPr>
          <a:xfrm>
            <a:off x="396422" y="1374738"/>
            <a:ext cx="5444020" cy="5340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Exempel på hopp: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Sida till sida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Boxarhopp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Framåt och bakåt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Twist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Criss cross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Hoppa på ett ben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Veva bakåt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Dubbla hopp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Saxsteg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Spark i rumpan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Höga knän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950" y="0"/>
            <a:ext cx="609905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582" y="557784"/>
            <a:ext cx="513020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objekt 4" descr="En bild som visar koppling, adapter&#10;&#10;Automatiskt genererad beskrivning">
            <a:extLst>
              <a:ext uri="{FF2B5EF4-FFF2-40B4-BE49-F238E27FC236}">
                <a16:creationId xmlns:a16="http://schemas.microsoft.com/office/drawing/2014/main" id="{D87DF8B8-0CA2-4846-B7C8-4A8C71E99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346158" y="833418"/>
            <a:ext cx="3592632" cy="518791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955131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290BED-7A89-4067-878D-59759F1D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029" y="222113"/>
            <a:ext cx="3046771" cy="1170960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Löpstege 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4B2B7C0E-948C-425F-A2DA-0D59EFC31AF5}"/>
              </a:ext>
            </a:extLst>
          </p:cNvPr>
          <p:cNvSpPr txBox="1"/>
          <p:nvPr/>
        </p:nvSpPr>
        <p:spPr>
          <a:xfrm>
            <a:off x="152400" y="1800226"/>
            <a:ext cx="4298813" cy="4423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Exempel på övningar: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Höga knän (2 steg i varje ruta)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Utfallssteg (1 hopp i varje ruta)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Hoppa hage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Jumping jacks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Omvänd jumping jacks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Cross over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2 rutor fram 1 ruta tillbaka (2 steg i varje ruta)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Hoppa slalom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En bild som visar pil&#10;&#10;Automatiskt genererad beskrivning">
            <a:extLst>
              <a:ext uri="{FF2B5EF4-FFF2-40B4-BE49-F238E27FC236}">
                <a16:creationId xmlns:a16="http://schemas.microsoft.com/office/drawing/2014/main" id="{D5F9094B-DA99-4588-A1B2-1B5F1A81B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5743" y="807593"/>
            <a:ext cx="5239568" cy="523956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244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ildobjekt 28" descr="En bild som visar person, kvinna, dam&#10;&#10;Automatiskt genererad beskrivning">
            <a:extLst>
              <a:ext uri="{FF2B5EF4-FFF2-40B4-BE49-F238E27FC236}">
                <a16:creationId xmlns:a16="http://schemas.microsoft.com/office/drawing/2014/main" id="{37B00C88-9508-402E-816E-88D99E601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60421" y="237085"/>
            <a:ext cx="2834444" cy="1891992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03814ED5-21DF-450C-8132-7FFF8F9202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537528" y="375796"/>
            <a:ext cx="3116944" cy="1753281"/>
          </a:xfrm>
          <a:prstGeom prst="rect">
            <a:avLst/>
          </a:prstGeom>
        </p:spPr>
      </p:pic>
      <p:pic>
        <p:nvPicPr>
          <p:cNvPr id="9" name="Bildobjekt 8" descr="En bild som visar person, tennis-, spelare, sport&#10;&#10;Automatiskt genererad beskrivning">
            <a:extLst>
              <a:ext uri="{FF2B5EF4-FFF2-40B4-BE49-F238E27FC236}">
                <a16:creationId xmlns:a16="http://schemas.microsoft.com/office/drawing/2014/main" id="{525EF476-307A-4DA9-8F1A-99E8D9BCC0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96720" y="2408402"/>
            <a:ext cx="3067705" cy="1942881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E49FE7D9-DA10-4446-AC9E-0CE5BA94E8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733308" y="4930536"/>
            <a:ext cx="2594531" cy="1582664"/>
          </a:xfrm>
          <a:prstGeom prst="rect">
            <a:avLst/>
          </a:prstGeom>
        </p:spPr>
      </p:pic>
      <p:pic>
        <p:nvPicPr>
          <p:cNvPr id="12" name="Bildobjekt 11" descr="En bild som visar utomhus, person, person, sport&#10;&#10;Automatiskt genererad beskrivning">
            <a:extLst>
              <a:ext uri="{FF2B5EF4-FFF2-40B4-BE49-F238E27FC236}">
                <a16:creationId xmlns:a16="http://schemas.microsoft.com/office/drawing/2014/main" id="{0D58BABF-CD60-4C28-81AE-961718AA5D4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4695073" y="4761022"/>
            <a:ext cx="2801853" cy="1940284"/>
          </a:xfrm>
          <a:prstGeom prst="rect">
            <a:avLst/>
          </a:prstGeom>
        </p:spPr>
      </p:pic>
      <p:sp>
        <p:nvSpPr>
          <p:cNvPr id="60" name="Rectangle 52">
            <a:extLst>
              <a:ext uri="{FF2B5EF4-FFF2-40B4-BE49-F238E27FC236}">
                <a16:creationId xmlns:a16="http://schemas.microsoft.com/office/drawing/2014/main" id="{A5A17FC0-D416-4C8B-A9E6-5924D352B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5127" y="-680"/>
            <a:ext cx="4236873" cy="685868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194CEEC-931C-47C8-9D68-864D124BD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2152" y="1010485"/>
            <a:ext cx="2840391" cy="335395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Statisk styrka </a:t>
            </a:r>
          </a:p>
        </p:txBody>
      </p:sp>
      <p:cxnSp>
        <p:nvCxnSpPr>
          <p:cNvPr id="62" name="Straight Connector 54">
            <a:extLst>
              <a:ext uri="{FF2B5EF4-FFF2-40B4-BE49-F238E27FC236}">
                <a16:creationId xmlns:a16="http://schemas.microsoft.com/office/drawing/2014/main" id="{982DC870-E8E5-4050-B10C-CC24FC67E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2285774"/>
            <a:ext cx="8020742" cy="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56">
            <a:extLst>
              <a:ext uri="{FF2B5EF4-FFF2-40B4-BE49-F238E27FC236}">
                <a16:creationId xmlns:a16="http://schemas.microsoft.com/office/drawing/2014/main" id="{FF76A74F-C283-4DED-BD4D-086753B7C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4571549"/>
            <a:ext cx="8113985" cy="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B2791FB-B2F7-4BBE-B8D8-74C37FF9E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4319" y="-680"/>
            <a:ext cx="0" cy="6858003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891B5DE-6811-4844-BB18-472A3F360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20742" y="-680"/>
            <a:ext cx="0" cy="224028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251F4A3E-A92D-4FAB-A05A-9AE68DEA276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5456485" y="2636436"/>
            <a:ext cx="1166095" cy="1714847"/>
          </a:xfrm>
          <a:prstGeom prst="rect">
            <a:avLst/>
          </a:prstGeom>
        </p:spPr>
      </p:pic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7A9CA3A-7216-41E0-B3CD-058077FD39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40636" y="4571549"/>
            <a:ext cx="1892695" cy="0"/>
          </a:xfrm>
          <a:prstGeom prst="line">
            <a:avLst/>
          </a:prstGeom>
          <a:ln w="15875">
            <a:solidFill>
              <a:srgbClr val="FFFFFF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3323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662795" y="-3745097"/>
            <a:ext cx="1354979" cy="10750169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B9CDB81-9FAE-4A86-A7FB-F89CD7E57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85" y="2559090"/>
            <a:ext cx="2324102" cy="256185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A4B8B766-3851-40A4-A0BF-5F95E170D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202" y="3662246"/>
            <a:ext cx="2599972" cy="3091497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686B4A69-1E9D-4F17-A39B-11AF8FB5D1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3363" y="2636400"/>
            <a:ext cx="2110536" cy="2488248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BAC591A0-A42E-40BF-B83C-5BFD7ABE9A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353" y="3498245"/>
            <a:ext cx="2907701" cy="3241141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8062FA0-BB91-4678-ACBD-B268740987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84579" y="2636400"/>
            <a:ext cx="2427290" cy="2571595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E772FD7C-09F5-4BEE-9D48-C927987F0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2" y="1204109"/>
            <a:ext cx="10023398" cy="857894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Övningar med käppar </a:t>
            </a:r>
          </a:p>
        </p:txBody>
      </p:sp>
    </p:spTree>
    <p:extLst>
      <p:ext uri="{BB962C8B-B14F-4D97-AF65-F5344CB8AC3E}">
        <p14:creationId xmlns:p14="http://schemas.microsoft.com/office/powerpoint/2010/main" val="1973292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33E5684F-9524-414B-ADBE-BAE7E0D73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080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D8A7B61-0801-489F-8063-B8A64AD23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79" y="223626"/>
            <a:ext cx="3999971" cy="16863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Valfri dynamisk styrkeövning 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0F46F067-C72C-4886-BFE8-0BB4CD7E4FF3}"/>
              </a:ext>
            </a:extLst>
          </p:cNvPr>
          <p:cNvSpPr txBox="1"/>
          <p:nvPr/>
        </p:nvSpPr>
        <p:spPr>
          <a:xfrm>
            <a:off x="413233" y="1937493"/>
            <a:ext cx="4674907" cy="4643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Exempel på övningar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Armhävningar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Rygglyft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Russian twist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Upphopp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Sneda situps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Bear walk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Duck walk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Draken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Höftlyft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Squats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Enbensböj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Tåhävningar (tårna pekar utåt)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Mountain climber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Diagonala rygglyft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M.m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464BDDBB-4B73-44E2-BFBA-CE0F4BD0A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085" y="340456"/>
            <a:ext cx="1913875" cy="2603912"/>
          </a:xfrm>
          <a:prstGeom prst="rect">
            <a:avLst/>
          </a:prstGeom>
        </p:spPr>
      </p:pic>
      <p:pic>
        <p:nvPicPr>
          <p:cNvPr id="12" name="Bildobjekt 11" descr="En bild som visar friidrott, sport, kvinna, gul&#10;&#10;Automatiskt genererad beskrivning">
            <a:extLst>
              <a:ext uri="{FF2B5EF4-FFF2-40B4-BE49-F238E27FC236}">
                <a16:creationId xmlns:a16="http://schemas.microsoft.com/office/drawing/2014/main" id="{16232ACF-4B96-4909-80CB-4B21CB46B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372987" y="2291985"/>
            <a:ext cx="2765164" cy="2765164"/>
          </a:xfrm>
          <a:prstGeom prst="rect">
            <a:avLst/>
          </a:prstGeom>
        </p:spPr>
      </p:pic>
      <p:pic>
        <p:nvPicPr>
          <p:cNvPr id="10" name="Bildobjekt 9" descr="En bild som visar person, vägg, golv, inomhus&#10;&#10;Automatiskt genererad beskrivning">
            <a:extLst>
              <a:ext uri="{FF2B5EF4-FFF2-40B4-BE49-F238E27FC236}">
                <a16:creationId xmlns:a16="http://schemas.microsoft.com/office/drawing/2014/main" id="{DAD684BC-41DC-470A-9486-FD5A197860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200859" y="178502"/>
            <a:ext cx="2780899" cy="2113483"/>
          </a:xfrm>
          <a:prstGeom prst="rect">
            <a:avLst/>
          </a:prstGeom>
        </p:spPr>
      </p:pic>
      <p:pic>
        <p:nvPicPr>
          <p:cNvPr id="14" name="Bildobjekt 13" descr="En bild som visar person, hantlar, skivstång&#10;&#10;Automatiskt genererad beskrivning">
            <a:extLst>
              <a:ext uri="{FF2B5EF4-FFF2-40B4-BE49-F238E27FC236}">
                <a16:creationId xmlns:a16="http://schemas.microsoft.com/office/drawing/2014/main" id="{700F8050-F569-46BA-8CC6-692321C08B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568397" y="4491108"/>
            <a:ext cx="2950556" cy="2117023"/>
          </a:xfrm>
          <a:prstGeom prst="rect">
            <a:avLst/>
          </a:prstGeom>
        </p:spPr>
      </p:pic>
      <p:pic>
        <p:nvPicPr>
          <p:cNvPr id="16" name="Bildobjekt 15" descr="En bild som visar person&#10;&#10;Automatiskt genererad beskrivning">
            <a:extLst>
              <a:ext uri="{FF2B5EF4-FFF2-40B4-BE49-F238E27FC236}">
                <a16:creationId xmlns:a16="http://schemas.microsoft.com/office/drawing/2014/main" id="{EBEF88E3-EC19-407F-87D5-7F42A039AF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6616611" y="2822428"/>
            <a:ext cx="2120766" cy="1415611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07DF6236-E54F-432A-8743-A2AC1C7798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8234666" y="4768482"/>
            <a:ext cx="3747092" cy="1911016"/>
          </a:xfrm>
          <a:prstGeom prst="rect">
            <a:avLst/>
          </a:prstGeom>
        </p:spPr>
      </p:pic>
      <p:pic>
        <p:nvPicPr>
          <p:cNvPr id="20" name="Bildobjekt 19" descr="En bild som visar person&#10;&#10;Automatiskt genererad beskrivning">
            <a:extLst>
              <a:ext uri="{FF2B5EF4-FFF2-40B4-BE49-F238E27FC236}">
                <a16:creationId xmlns:a16="http://schemas.microsoft.com/office/drawing/2014/main" id="{1230BE3D-DF34-4673-9D41-66518A1647F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6294068" y="373674"/>
            <a:ext cx="2768359" cy="1993218"/>
          </a:xfrm>
          <a:prstGeom prst="rect">
            <a:avLst/>
          </a:prstGeom>
        </p:spPr>
      </p:pic>
      <p:pic>
        <p:nvPicPr>
          <p:cNvPr id="22" name="Bildobjekt 21">
            <a:extLst>
              <a:ext uri="{FF2B5EF4-FFF2-40B4-BE49-F238E27FC236}">
                <a16:creationId xmlns:a16="http://schemas.microsoft.com/office/drawing/2014/main" id="{C838E005-0A1A-4A75-A933-358E5733B86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3188982" y="3163871"/>
            <a:ext cx="2071286" cy="120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814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114</Words>
  <Application>Microsoft Office PowerPoint</Application>
  <PresentationFormat>Bredbild</PresentationFormat>
  <Paragraphs>46</Paragraphs>
  <Slides>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PowerPoint-presentation</vt:lpstr>
      <vt:lpstr>Löpstege </vt:lpstr>
      <vt:lpstr>Statisk styrka </vt:lpstr>
      <vt:lpstr>Övningar med käppar </vt:lpstr>
      <vt:lpstr>Valfri dynamisk styrkeövning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Henrik Larsson</dc:creator>
  <cp:lastModifiedBy>Henrik Larsson</cp:lastModifiedBy>
  <cp:revision>3</cp:revision>
  <dcterms:created xsi:type="dcterms:W3CDTF">2022-03-06T20:02:33Z</dcterms:created>
  <dcterms:modified xsi:type="dcterms:W3CDTF">2022-03-06T21:17:32Z</dcterms:modified>
</cp:coreProperties>
</file>