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Alla känner Apan, men apan känner ingen</a:t>
            </a:r>
          </a:p>
        </p:txBody>
      </p:sp>
    </p:spTree>
    <p:extLst>
      <p:ext uri="{BB962C8B-B14F-4D97-AF65-F5344CB8AC3E}">
        <p14:creationId xmlns:p14="http://schemas.microsoft.com/office/powerpoint/2010/main" val="65672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Arga katter får rivet skinn</a:t>
            </a:r>
          </a:p>
        </p:txBody>
      </p:sp>
    </p:spTree>
    <p:extLst>
      <p:ext uri="{BB962C8B-B14F-4D97-AF65-F5344CB8AC3E}">
        <p14:creationId xmlns:p14="http://schemas.microsoft.com/office/powerpoint/2010/main" val="4292631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Ju fler kockar, desto sämre soppa</a:t>
            </a:r>
          </a:p>
        </p:txBody>
      </p:sp>
    </p:spTree>
    <p:extLst>
      <p:ext uri="{BB962C8B-B14F-4D97-AF65-F5344CB8AC3E}">
        <p14:creationId xmlns:p14="http://schemas.microsoft.com/office/powerpoint/2010/main" val="1123429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Köp inte grisen i säcken</a:t>
            </a:r>
          </a:p>
        </p:txBody>
      </p:sp>
    </p:spTree>
    <p:extLst>
      <p:ext uri="{BB962C8B-B14F-4D97-AF65-F5344CB8AC3E}">
        <p14:creationId xmlns:p14="http://schemas.microsoft.com/office/powerpoint/2010/main" val="507676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Man ska inte lägga näsan i blöt</a:t>
            </a:r>
          </a:p>
        </p:txBody>
      </p:sp>
    </p:spTree>
    <p:extLst>
      <p:ext uri="{BB962C8B-B14F-4D97-AF65-F5344CB8AC3E}">
        <p14:creationId xmlns:p14="http://schemas.microsoft.com/office/powerpoint/2010/main" val="3986619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Små grytor har också öron</a:t>
            </a:r>
          </a:p>
        </p:txBody>
      </p:sp>
    </p:spTree>
    <p:extLst>
      <p:ext uri="{BB962C8B-B14F-4D97-AF65-F5344CB8AC3E}">
        <p14:creationId xmlns:p14="http://schemas.microsoft.com/office/powerpoint/2010/main" val="490546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Väck inte den björn som sover</a:t>
            </a:r>
          </a:p>
        </p:txBody>
      </p:sp>
    </p:spTree>
    <p:extLst>
      <p:ext uri="{BB962C8B-B14F-4D97-AF65-F5344CB8AC3E}">
        <p14:creationId xmlns:p14="http://schemas.microsoft.com/office/powerpoint/2010/main" val="1122724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Det finns inget dåligt väder, bara dåliga kläder</a:t>
            </a:r>
          </a:p>
        </p:txBody>
      </p:sp>
    </p:spTree>
    <p:extLst>
      <p:ext uri="{BB962C8B-B14F-4D97-AF65-F5344CB8AC3E}">
        <p14:creationId xmlns:p14="http://schemas.microsoft.com/office/powerpoint/2010/main" val="1982904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Fint folk kommer alltid sent</a:t>
            </a:r>
          </a:p>
        </p:txBody>
      </p:sp>
    </p:spTree>
    <p:extLst>
      <p:ext uri="{BB962C8B-B14F-4D97-AF65-F5344CB8AC3E}">
        <p14:creationId xmlns:p14="http://schemas.microsoft.com/office/powerpoint/2010/main" val="2086069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Kasta inte ut barnet med badvattnet</a:t>
            </a:r>
          </a:p>
        </p:txBody>
      </p:sp>
    </p:spTree>
    <p:extLst>
      <p:ext uri="{BB962C8B-B14F-4D97-AF65-F5344CB8AC3E}">
        <p14:creationId xmlns:p14="http://schemas.microsoft.com/office/powerpoint/2010/main" val="3974167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Liten tuva stjälper ofta stort lass</a:t>
            </a:r>
          </a:p>
        </p:txBody>
      </p:sp>
    </p:spTree>
    <p:extLst>
      <p:ext uri="{BB962C8B-B14F-4D97-AF65-F5344CB8AC3E}">
        <p14:creationId xmlns:p14="http://schemas.microsoft.com/office/powerpoint/2010/main" val="2510747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Man kan inte lära gamla hundar sitta</a:t>
            </a:r>
          </a:p>
        </p:txBody>
      </p:sp>
    </p:spTree>
    <p:extLst>
      <p:ext uri="{BB962C8B-B14F-4D97-AF65-F5344CB8AC3E}">
        <p14:creationId xmlns:p14="http://schemas.microsoft.com/office/powerpoint/2010/main" val="1767488341"/>
      </p:ext>
    </p:extLst>
  </p:cSld>
  <p:clrMapOvr>
    <a:masterClrMapping/>
  </p:clrMapOvr>
</p:sld>
</file>

<file path=ppt/theme/theme1.xml><?xml version="1.0" encoding="utf-8"?>
<a:theme xmlns:a="http://schemas.openxmlformats.org/drawingml/2006/main" name="Pa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TM10001115[[fn=Paket]]</Template>
  <TotalTime>35</TotalTime>
  <Words>76</Words>
  <Application>Microsoft Office PowerPoint</Application>
  <PresentationFormat>Bredbild</PresentationFormat>
  <Paragraphs>12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5" baseType="lpstr">
      <vt:lpstr>Arial</vt:lpstr>
      <vt:lpstr>Gill Sans MT</vt:lpstr>
      <vt:lpstr>Paket</vt:lpstr>
      <vt:lpstr>Alla känner Apan, men apan känner ingen</vt:lpstr>
      <vt:lpstr>Arga katter får rivet skinn</vt:lpstr>
      <vt:lpstr>Ju fler kockar, desto sämre soppa</vt:lpstr>
      <vt:lpstr>Köp inte grisen i säcken</vt:lpstr>
      <vt:lpstr>Man ska inte lägga näsan i blöt</vt:lpstr>
      <vt:lpstr>Små grytor har också öron</vt:lpstr>
      <vt:lpstr>Väck inte den björn som sover</vt:lpstr>
      <vt:lpstr>Det finns inget dåligt väder, bara dåliga kläder</vt:lpstr>
      <vt:lpstr>Fint folk kommer alltid sent</vt:lpstr>
      <vt:lpstr>Kasta inte ut barnet med badvattnet</vt:lpstr>
      <vt:lpstr>Liten tuva stjälper ofta stort lass</vt:lpstr>
      <vt:lpstr>Man kan inte lära gamla hundar sitta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Alla känner Apan, men apan känner ingen</dc:title>
  <dc:creator>Henrik Larsson</dc:creator>
  <cp:lastModifiedBy>Henrik Larsson</cp:lastModifiedBy>
  <cp:revision>4</cp:revision>
  <dcterms:created xsi:type="dcterms:W3CDTF">2016-06-12T19:25:06Z</dcterms:created>
  <dcterms:modified xsi:type="dcterms:W3CDTF">2020-05-13T11:00:03Z</dcterms:modified>
</cp:coreProperties>
</file>